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emf" ContentType="image/x-emf"/>
  <Default Extension="jpg" ContentType="image/jpeg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/>
    </a:defPPr>
    <a:lvl1pPr marL="0" algn="l">
      <a:defRPr sz="1800">
        <a:solidFill>
          <a:schemeClr val="tx1"/>
        </a:solidFill>
        <a:latin typeface="+mn-lt"/>
      </a:defRPr>
    </a:lvl1pPr>
    <a:lvl2pPr marL="457200" algn="l">
      <a:defRPr sz="1800">
        <a:solidFill>
          <a:schemeClr val="tx1"/>
        </a:solidFill>
        <a:latin typeface="+mn-lt"/>
      </a:defRPr>
    </a:lvl2pPr>
    <a:lvl3pPr marL="914400" algn="l">
      <a:defRPr sz="1800">
        <a:solidFill>
          <a:schemeClr val="tx1"/>
        </a:solidFill>
        <a:latin typeface="+mn-lt"/>
      </a:defRPr>
    </a:lvl3pPr>
    <a:lvl4pPr marL="1371600" algn="l">
      <a:defRPr sz="1800">
        <a:solidFill>
          <a:schemeClr val="tx1"/>
        </a:solidFill>
        <a:latin typeface="+mn-lt"/>
      </a:defRPr>
    </a:lvl4pPr>
    <a:lvl5pPr marL="1828800" algn="l">
      <a:defRPr sz="1800">
        <a:solidFill>
          <a:schemeClr val="tx1"/>
        </a:solidFill>
        <a:latin typeface="+mn-lt"/>
      </a:defRPr>
    </a:lvl5pPr>
    <a:lvl6pPr marL="2286000" algn="l">
      <a:defRPr sz="1800">
        <a:solidFill>
          <a:schemeClr val="tx1"/>
        </a:solidFill>
        <a:latin typeface="+mn-lt"/>
      </a:defRPr>
    </a:lvl6pPr>
    <a:lvl7pPr marL="2743200" algn="l">
      <a:defRPr sz="1800">
        <a:solidFill>
          <a:schemeClr val="tx1"/>
        </a:solidFill>
        <a:latin typeface="+mn-lt"/>
      </a:defRPr>
    </a:lvl7pPr>
    <a:lvl8pPr marL="3200400" algn="l">
      <a:defRPr sz="1800">
        <a:solidFill>
          <a:schemeClr val="tx1"/>
        </a:solidFill>
        <a:latin typeface="+mn-lt"/>
      </a:defRPr>
    </a:lvl8pPr>
    <a:lvl9pPr marL="3657600" algn="l">
      <a:defRPr sz="1800">
        <a:solidFill>
          <a:schemeClr val="tx1"/>
        </a:solidFill>
        <a:latin typeface="+mn-l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F151FBA4-186C-7B16-C425-B75688463FA4}">
  <a:tblStyle styleId="{5D8B20DB-4A10-8939-E23F-59212B9636B0}" styleName="Bordered - Accent 1">
    <a:wholeTbl>
      <a:tcStyle>
        <a:tcBdr>
          <a:left>
            <a:ln w="6349">
              <a:solidFill>
                <a:srgbClr val="B8CCE4"/>
              </a:solidFill>
            </a:ln>
          </a:left>
          <a:right>
            <a:ln w="6349">
              <a:solidFill>
                <a:srgbClr val="B8CCE4"/>
              </a:solidFill>
            </a:ln>
          </a:right>
          <a:top>
            <a:ln w="6349">
              <a:solidFill>
                <a:srgbClr val="B8CCE4"/>
              </a:solidFill>
            </a:ln>
          </a:top>
          <a:bottom>
            <a:ln w="6349">
              <a:solidFill>
                <a:srgbClr val="B8CCE4"/>
              </a:solidFill>
            </a:ln>
          </a:bottom>
          <a:insideH>
            <a:ln w="6349">
              <a:solidFill>
                <a:srgbClr val="B8CCE4"/>
              </a:solidFill>
            </a:ln>
          </a:insideH>
          <a:insideV>
            <a:ln w="6349">
              <a:solidFill>
                <a:srgbClr val="B8CCE4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365F91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365F91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365F91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365F91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BF233301-CFAC-7264-4DCB-E6D03A80EADB}" styleName="Lined - Accent 1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BE5F1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BE5F1"/>
          </a:solidFill>
        </a:fill>
      </a:tcStyle>
    </a:band2V>
    <a:lastCol>
      <a:tcStyle>
        <a:tcBdr/>
        <a:fill>
          <a:solidFill>
            <a:srgbClr val="95B3D7"/>
          </a:solidFill>
        </a:fill>
      </a:tcStyle>
    </a:lastCol>
    <a:firstCol>
      <a:tcStyle>
        <a:tcBdr/>
        <a:fill>
          <a:solidFill>
            <a:srgbClr val="95B3D7"/>
          </a:solidFill>
        </a:fill>
      </a:tcStyle>
    </a:firstCol>
    <a:lastRow>
      <a:tcStyle>
        <a:tcBdr/>
        <a:fill>
          <a:solidFill>
            <a:srgbClr val="95B3D7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95B3D7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3B61811-E3DC-6111-BDF9-256980C15A8F}" styleName="Bordered _ Lined - Accent 1">
    <a:wholeTbl>
      <a:tcStyle>
        <a:tcBdr>
          <a:left>
            <a:ln w="6349">
              <a:solidFill>
                <a:srgbClr val="17365D"/>
              </a:solidFill>
            </a:ln>
          </a:left>
          <a:right>
            <a:ln w="6349">
              <a:solidFill>
                <a:srgbClr val="17365D"/>
              </a:solidFill>
            </a:ln>
          </a:right>
          <a:top>
            <a:ln w="6349">
              <a:solidFill>
                <a:srgbClr val="17365D"/>
              </a:solidFill>
            </a:ln>
          </a:top>
          <a:bottom>
            <a:ln w="6349">
              <a:solidFill>
                <a:srgbClr val="17365D"/>
              </a:solidFill>
            </a:ln>
          </a:bottom>
          <a:insideH>
            <a:ln w="6349">
              <a:solidFill>
                <a:srgbClr val="17365D"/>
              </a:solidFill>
            </a:ln>
          </a:insideH>
          <a:insideV>
            <a:ln w="6349">
              <a:solidFill>
                <a:srgbClr val="17365D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BE5F1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BE5F1"/>
          </a:solidFill>
        </a:fill>
      </a:tcStyle>
    </a:band2V>
    <a:lastCol>
      <a:tcStyle>
        <a:tcBdr/>
        <a:fill>
          <a:solidFill>
            <a:srgbClr val="8DB3E2"/>
          </a:solidFill>
        </a:fill>
      </a:tcStyle>
    </a:lastCol>
    <a:firstCol>
      <a:tcStyle>
        <a:tcBdr/>
        <a:fill>
          <a:solidFill>
            <a:srgbClr val="8DB3E2"/>
          </a:solidFill>
        </a:fill>
      </a:tcStyle>
    </a:firstCol>
    <a:lastRow>
      <a:tcStyle>
        <a:tcBdr/>
        <a:fill>
          <a:solidFill>
            <a:srgbClr val="8DB3E2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8DB3E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5B358A2-A8A9-DFBF-EF65-F6A709065A0C}" styleName="Bordered - Accent 3">
    <a:wholeTbl>
      <a:tcStyle>
        <a:tcBdr>
          <a:left>
            <a:ln w="6349">
              <a:solidFill>
                <a:srgbClr val="D6E3BC"/>
              </a:solidFill>
            </a:ln>
          </a:left>
          <a:right>
            <a:ln w="6349">
              <a:solidFill>
                <a:srgbClr val="D6E3BC"/>
              </a:solidFill>
            </a:ln>
          </a:right>
          <a:top>
            <a:ln w="6349">
              <a:solidFill>
                <a:srgbClr val="D6E3BC"/>
              </a:solidFill>
            </a:ln>
          </a:top>
          <a:bottom>
            <a:ln w="6349">
              <a:solidFill>
                <a:srgbClr val="D6E3BC"/>
              </a:solidFill>
            </a:ln>
          </a:bottom>
          <a:insideH>
            <a:ln w="6349">
              <a:solidFill>
                <a:srgbClr val="D6E3BC"/>
              </a:solidFill>
            </a:ln>
          </a:insideH>
          <a:insideV>
            <a:ln w="6349">
              <a:solidFill>
                <a:srgbClr val="D6E3BC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76923C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76923C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76923C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76923C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0DE1E41C-367A-B9D4-4484-C5D4D46E36D6}" styleName="Lined - Accent 5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AEEF3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AEEF3"/>
          </a:solidFill>
        </a:fill>
      </a:tcStyle>
    </a:band2V>
    <a:lastCol>
      <a:tcStyle>
        <a:tcBdr/>
        <a:fill>
          <a:solidFill>
            <a:srgbClr val="92CDDC"/>
          </a:solidFill>
        </a:fill>
      </a:tcStyle>
    </a:lastCol>
    <a:firstCol>
      <a:tcStyle>
        <a:tcBdr/>
        <a:fill>
          <a:solidFill>
            <a:srgbClr val="92CDDC"/>
          </a:solidFill>
        </a:fill>
      </a:tcStyle>
    </a:firstCol>
    <a:lastRow>
      <a:tcStyle>
        <a:tcBdr/>
        <a:fill>
          <a:solidFill>
            <a:srgbClr val="92CDDC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92CDDC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07BEC920-1748-025C-6F5A-27C2FD8E7FE3}" styleName="Bordered _ Lined - Accent 4">
    <a:wholeTbl>
      <a:tcStyle>
        <a:tcBdr>
          <a:left>
            <a:ln w="6349">
              <a:solidFill>
                <a:srgbClr val="5F497A"/>
              </a:solidFill>
            </a:ln>
          </a:left>
          <a:right>
            <a:ln w="6349">
              <a:solidFill>
                <a:srgbClr val="5F497A"/>
              </a:solidFill>
            </a:ln>
          </a:right>
          <a:top>
            <a:ln w="6349">
              <a:solidFill>
                <a:srgbClr val="5F497A"/>
              </a:solidFill>
            </a:ln>
          </a:top>
          <a:bottom>
            <a:ln w="6349">
              <a:solidFill>
                <a:srgbClr val="5F497A"/>
              </a:solidFill>
            </a:ln>
          </a:bottom>
          <a:insideH>
            <a:ln w="6349">
              <a:solidFill>
                <a:srgbClr val="5F497A"/>
              </a:solidFill>
            </a:ln>
          </a:insideH>
          <a:insideV>
            <a:ln w="6349">
              <a:solidFill>
                <a:srgbClr val="5F497A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E5DFEC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E5DFEC"/>
          </a:solidFill>
        </a:fill>
      </a:tcStyle>
    </a:band2V>
    <a:lastCol>
      <a:tcStyle>
        <a:tcBdr/>
        <a:fill>
          <a:solidFill>
            <a:srgbClr val="B2A1C7"/>
          </a:solidFill>
        </a:fill>
      </a:tcStyle>
    </a:lastCol>
    <a:firstCol>
      <a:tcStyle>
        <a:tcBdr/>
        <a:fill>
          <a:solidFill>
            <a:srgbClr val="B2A1C7"/>
          </a:solidFill>
        </a:fill>
      </a:tcStyle>
    </a:firstCol>
    <a:lastRow>
      <a:tcStyle>
        <a:tcBdr/>
        <a:fill>
          <a:solidFill>
            <a:srgbClr val="B2A1C7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B2A1C7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AF4DDBDE-11FE-808C-8E10-67E79723163B}" styleName="Bordered - Accent 6">
    <a:wholeTbl>
      <a:tcStyle>
        <a:tcBdr>
          <a:left>
            <a:ln w="6349">
              <a:solidFill>
                <a:srgbClr val="FBD4B4"/>
              </a:solidFill>
            </a:ln>
          </a:left>
          <a:right>
            <a:ln w="6349">
              <a:solidFill>
                <a:srgbClr val="FBD4B4"/>
              </a:solidFill>
            </a:ln>
          </a:right>
          <a:top>
            <a:ln w="6349">
              <a:solidFill>
                <a:srgbClr val="FBD4B4"/>
              </a:solidFill>
            </a:ln>
          </a:top>
          <a:bottom>
            <a:ln w="6349">
              <a:solidFill>
                <a:srgbClr val="FBD4B4"/>
              </a:solidFill>
            </a:ln>
          </a:bottom>
          <a:insideH>
            <a:ln w="6349">
              <a:solidFill>
                <a:srgbClr val="FBD4B4"/>
              </a:solidFill>
            </a:ln>
          </a:insideH>
          <a:insideV>
            <a:ln w="6349">
              <a:solidFill>
                <a:srgbClr val="FBD4B4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E36C0A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E36C0A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E36C0A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E36C0A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B0B54B3D-9E62-461C-80C5-8131AE78877D}" styleName="Bordered _ Lined - Accent 5">
    <a:wholeTbl>
      <a:tcStyle>
        <a:tcBdr>
          <a:left>
            <a:ln w="6349">
              <a:solidFill>
                <a:srgbClr val="31849B"/>
              </a:solidFill>
            </a:ln>
          </a:left>
          <a:right>
            <a:ln w="6349">
              <a:solidFill>
                <a:srgbClr val="31849B"/>
              </a:solidFill>
            </a:ln>
          </a:right>
          <a:top>
            <a:ln w="6349">
              <a:solidFill>
                <a:srgbClr val="31849B"/>
              </a:solidFill>
            </a:ln>
          </a:top>
          <a:bottom>
            <a:ln w="6349">
              <a:solidFill>
                <a:srgbClr val="31849B"/>
              </a:solidFill>
            </a:ln>
          </a:bottom>
          <a:insideH>
            <a:ln w="6349">
              <a:solidFill>
                <a:srgbClr val="31849B"/>
              </a:solidFill>
            </a:ln>
          </a:insideH>
          <a:insideV>
            <a:ln w="6349">
              <a:solidFill>
                <a:srgbClr val="31849B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AEEF3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AEEF3"/>
          </a:solidFill>
        </a:fill>
      </a:tcStyle>
    </a:band2V>
    <a:lastCol>
      <a:tcStyle>
        <a:tcBdr/>
        <a:fill>
          <a:solidFill>
            <a:srgbClr val="92CDDC"/>
          </a:solidFill>
        </a:fill>
      </a:tcStyle>
    </a:lastCol>
    <a:firstCol>
      <a:tcStyle>
        <a:tcBdr/>
        <a:fill>
          <a:solidFill>
            <a:srgbClr val="92CDDC"/>
          </a:solidFill>
        </a:fill>
      </a:tcStyle>
    </a:firstCol>
    <a:lastRow>
      <a:tcStyle>
        <a:tcBdr/>
        <a:fill>
          <a:solidFill>
            <a:srgbClr val="92CDDC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92CDDC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BF6CAD8C-CB6B-F0EE-84E5-20F2BEC08FEF}" styleName="Bordered _ Lined - Accent 3">
    <a:wholeTbl>
      <a:tcStyle>
        <a:tcBdr>
          <a:left>
            <a:ln w="6349">
              <a:solidFill>
                <a:srgbClr val="76923C"/>
              </a:solidFill>
            </a:ln>
          </a:left>
          <a:right>
            <a:ln w="6349">
              <a:solidFill>
                <a:srgbClr val="76923C"/>
              </a:solidFill>
            </a:ln>
          </a:right>
          <a:top>
            <a:ln w="6349">
              <a:solidFill>
                <a:srgbClr val="76923C"/>
              </a:solidFill>
            </a:ln>
          </a:top>
          <a:bottom>
            <a:ln w="6349">
              <a:solidFill>
                <a:srgbClr val="76923C"/>
              </a:solidFill>
            </a:ln>
          </a:bottom>
          <a:insideH>
            <a:ln w="6349">
              <a:solidFill>
                <a:srgbClr val="76923C"/>
              </a:solidFill>
            </a:ln>
          </a:insideH>
          <a:insideV>
            <a:ln w="6349">
              <a:solidFill>
                <a:srgbClr val="76923C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EAF1DD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EAF1DD"/>
          </a:solidFill>
        </a:fill>
      </a:tcStyle>
    </a:band2V>
    <a:lastCol>
      <a:tcStyle>
        <a:tcBdr/>
        <a:fill>
          <a:solidFill>
            <a:srgbClr val="C2D69B"/>
          </a:solidFill>
        </a:fill>
      </a:tcStyle>
    </a:lastCol>
    <a:firstCol>
      <a:tcStyle>
        <a:tcBdr/>
        <a:fill>
          <a:solidFill>
            <a:srgbClr val="C2D69B"/>
          </a:solidFill>
        </a:fill>
      </a:tcStyle>
    </a:firstCol>
    <a:lastRow>
      <a:tcStyle>
        <a:tcBdr/>
        <a:fill>
          <a:solidFill>
            <a:srgbClr val="C2D69B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C2D69B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F37F8251-1B95-EACB-4B9B-E4326A0615E6}" styleName="Bordered _ Lined">
    <a:wholeTbl>
      <a:tcStyle>
        <a:tcBdr>
          <a:left>
            <a:ln w="6349">
              <a:solidFill>
                <a:srgbClr val="000000"/>
              </a:solidFill>
            </a:ln>
          </a:left>
          <a:right>
            <a:ln w="6349">
              <a:solidFill>
                <a:srgbClr val="000000"/>
              </a:solidFill>
            </a:ln>
          </a:right>
          <a:top>
            <a:ln w="6349">
              <a:solidFill>
                <a:srgbClr val="000000"/>
              </a:solidFill>
            </a:ln>
          </a:top>
          <a:bottom>
            <a:ln w="6349">
              <a:solidFill>
                <a:srgbClr val="000000"/>
              </a:solidFill>
            </a:ln>
          </a:bottom>
          <a:insideH>
            <a:ln w="6349">
              <a:solidFill>
                <a:srgbClr val="000000"/>
              </a:solidFill>
            </a:ln>
          </a:insideH>
          <a:insideV>
            <a:ln w="6349">
              <a:solidFill>
                <a:srgbClr val="000000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9D9D9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9D9D9"/>
          </a:solidFill>
        </a:fill>
      </a:tcStyle>
    </a:band2V>
    <a:lastCol>
      <a:tcStyle>
        <a:tcBdr/>
        <a:fill>
          <a:solidFill>
            <a:srgbClr val="A6A6A6"/>
          </a:solidFill>
        </a:fill>
      </a:tcStyle>
    </a:lastCol>
    <a:firstCol>
      <a:tcStyle>
        <a:tcBdr/>
        <a:fill>
          <a:solidFill>
            <a:srgbClr val="A6A6A6"/>
          </a:solidFill>
        </a:fill>
      </a:tcStyle>
    </a:firstCol>
    <a:lastRow>
      <a:tcStyle>
        <a:tcBdr/>
        <a:fill>
          <a:solidFill>
            <a:srgbClr val="A6A6A6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A6A6A6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09A84D90-5641-CB41-22AD-5739E544D315}" styleName="Lined - Accent 4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E5DFEC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E5DFEC"/>
          </a:solidFill>
        </a:fill>
      </a:tcStyle>
    </a:band2V>
    <a:lastCol>
      <a:tcStyle>
        <a:tcBdr/>
        <a:fill>
          <a:solidFill>
            <a:srgbClr val="B2A1C7"/>
          </a:solidFill>
        </a:fill>
      </a:tcStyle>
    </a:lastCol>
    <a:firstCol>
      <a:tcStyle>
        <a:tcBdr/>
        <a:fill>
          <a:solidFill>
            <a:srgbClr val="B2A1C7"/>
          </a:solidFill>
        </a:fill>
      </a:tcStyle>
    </a:firstCol>
    <a:lastRow>
      <a:tcStyle>
        <a:tcBdr/>
        <a:fill>
          <a:solidFill>
            <a:srgbClr val="B2A1C7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B2A1C7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116B759C-D8F7-D761-BF3F-2BEC4DBF7A9E}" styleName="Bordered">
    <a:wholeTbl>
      <a:tcStyle>
        <a:tcBdr>
          <a:left>
            <a:ln w="6349">
              <a:solidFill>
                <a:srgbClr val="BFBFBF"/>
              </a:solidFill>
            </a:ln>
          </a:left>
          <a:right>
            <a:ln w="6349">
              <a:solidFill>
                <a:srgbClr val="BFBFBF"/>
              </a:solidFill>
            </a:ln>
          </a:right>
          <a:top>
            <a:ln w="6349">
              <a:solidFill>
                <a:srgbClr val="BFBFBF"/>
              </a:solidFill>
            </a:ln>
          </a:top>
          <a:bottom>
            <a:ln w="6349">
              <a:solidFill>
                <a:srgbClr val="BFBFBF"/>
              </a:solidFill>
            </a:ln>
          </a:bottom>
          <a:insideH>
            <a:ln w="6349">
              <a:solidFill>
                <a:srgbClr val="BFBFBF"/>
              </a:solidFill>
            </a:ln>
          </a:insideH>
          <a:insideV>
            <a:ln w="6349">
              <a:solidFill>
                <a:srgbClr val="BFBFBF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000000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000000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000000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000000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EE7BAA02-3B40-62A7-C2CC-7ECD1CFD4A38}" styleName="Bordered - Accent 5">
    <a:wholeTbl>
      <a:tcStyle>
        <a:tcBdr>
          <a:left>
            <a:ln w="6349">
              <a:solidFill>
                <a:srgbClr val="B6DDE8"/>
              </a:solidFill>
            </a:ln>
          </a:left>
          <a:right>
            <a:ln w="6349">
              <a:solidFill>
                <a:srgbClr val="B6DDE8"/>
              </a:solidFill>
            </a:ln>
          </a:right>
          <a:top>
            <a:ln w="6349">
              <a:solidFill>
                <a:srgbClr val="B6DDE8"/>
              </a:solidFill>
            </a:ln>
          </a:top>
          <a:bottom>
            <a:ln w="6349">
              <a:solidFill>
                <a:srgbClr val="B6DDE8"/>
              </a:solidFill>
            </a:ln>
          </a:bottom>
          <a:insideH>
            <a:ln w="6349">
              <a:solidFill>
                <a:srgbClr val="B6DDE8"/>
              </a:solidFill>
            </a:ln>
          </a:insideH>
          <a:insideV>
            <a:ln w="6349">
              <a:solidFill>
                <a:srgbClr val="B6DDE8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31849B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31849B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31849B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31849B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F151FBA4-186C-7B16-C425-B75688463FA4}" styleName="Lined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D9D9D9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D9D9D9"/>
          </a:solidFill>
        </a:fill>
      </a:tcStyle>
    </a:band2V>
    <a:lastCol>
      <a:tcStyle>
        <a:tcBdr/>
        <a:fill>
          <a:solidFill>
            <a:srgbClr val="A6A6A6"/>
          </a:solidFill>
        </a:fill>
      </a:tcStyle>
    </a:lastCol>
    <a:firstCol>
      <a:tcStyle>
        <a:tcBdr/>
        <a:fill>
          <a:solidFill>
            <a:srgbClr val="A6A6A6"/>
          </a:solidFill>
        </a:fill>
      </a:tcStyle>
    </a:firstCol>
    <a:lastRow>
      <a:tcStyle>
        <a:tcBdr/>
        <a:fill>
          <a:solidFill>
            <a:srgbClr val="A6A6A6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A6A6A6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4D715B6-DD76-A9C3-A5A2-DFB7B38526C5}" styleName="Bordered - Accent 2">
    <a:wholeTbl>
      <a:tcStyle>
        <a:tcBdr>
          <a:left>
            <a:ln w="6349">
              <a:solidFill>
                <a:srgbClr val="E5B8B7"/>
              </a:solidFill>
            </a:ln>
          </a:left>
          <a:right>
            <a:ln w="6349">
              <a:solidFill>
                <a:srgbClr val="E5B8B7"/>
              </a:solidFill>
            </a:ln>
          </a:right>
          <a:top>
            <a:ln w="6349">
              <a:solidFill>
                <a:srgbClr val="E5B8B7"/>
              </a:solidFill>
            </a:ln>
          </a:top>
          <a:bottom>
            <a:ln w="6349">
              <a:solidFill>
                <a:srgbClr val="E5B8B7"/>
              </a:solidFill>
            </a:ln>
          </a:bottom>
          <a:insideH>
            <a:ln w="6349">
              <a:solidFill>
                <a:srgbClr val="E5B8B7"/>
              </a:solidFill>
            </a:ln>
          </a:insideH>
          <a:insideV>
            <a:ln w="6349">
              <a:solidFill>
                <a:srgbClr val="E5B8B7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943634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943634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943634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943634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  <a:tblStyle styleId="{63C6E03E-454F-6A75-DCA8-5156E91C2E49}" styleName="Lined - Accent 3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EAF1DD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EAF1DD"/>
          </a:solidFill>
        </a:fill>
      </a:tcStyle>
    </a:band2V>
    <a:lastCol>
      <a:tcStyle>
        <a:tcBdr/>
        <a:fill>
          <a:solidFill>
            <a:srgbClr val="C2D69B"/>
          </a:solidFill>
        </a:fill>
      </a:tcStyle>
    </a:lastCol>
    <a:firstCol>
      <a:tcStyle>
        <a:tcBdr/>
        <a:fill>
          <a:solidFill>
            <a:srgbClr val="C2D69B"/>
          </a:solidFill>
        </a:fill>
      </a:tcStyle>
    </a:firstCol>
    <a:lastRow>
      <a:tcStyle>
        <a:tcBdr/>
        <a:fill>
          <a:solidFill>
            <a:srgbClr val="C2D69B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C2D69B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CA4A6D85-9ACC-59D5-47DE-E62AEFF3903F}" styleName="Lined - Accent 2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F2DBDB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F2DBDB"/>
          </a:solidFill>
        </a:fill>
      </a:tcStyle>
    </a:band2V>
    <a:lastCol>
      <a:tcStyle>
        <a:tcBdr/>
        <a:fill>
          <a:solidFill>
            <a:srgbClr val="D99594"/>
          </a:solidFill>
        </a:fill>
      </a:tcStyle>
    </a:lastCol>
    <a:firstCol>
      <a:tcStyle>
        <a:tcBdr/>
        <a:fill>
          <a:solidFill>
            <a:srgbClr val="D99594"/>
          </a:solidFill>
        </a:fill>
      </a:tcStyle>
    </a:firstCol>
    <a:lastRow>
      <a:tcStyle>
        <a:tcBdr/>
        <a:fill>
          <a:solidFill>
            <a:srgbClr val="D99594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D99594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202A689-26DA-5D09-CA3E-ED6EB11110A4}" styleName="Bordered _ Lined - Accent 6">
    <a:wholeTbl>
      <a:tcStyle>
        <a:tcBdr>
          <a:left>
            <a:ln w="6349">
              <a:solidFill>
                <a:srgbClr val="E36C0A"/>
              </a:solidFill>
            </a:ln>
          </a:left>
          <a:right>
            <a:ln w="6349">
              <a:solidFill>
                <a:srgbClr val="E36C0A"/>
              </a:solidFill>
            </a:ln>
          </a:right>
          <a:top>
            <a:ln w="6349">
              <a:solidFill>
                <a:srgbClr val="E36C0A"/>
              </a:solidFill>
            </a:ln>
          </a:top>
          <a:bottom>
            <a:ln w="6349">
              <a:solidFill>
                <a:srgbClr val="E36C0A"/>
              </a:solidFill>
            </a:ln>
          </a:bottom>
          <a:insideH>
            <a:ln w="6349">
              <a:solidFill>
                <a:srgbClr val="E36C0A"/>
              </a:solidFill>
            </a:ln>
          </a:insideH>
          <a:insideV>
            <a:ln w="6349">
              <a:solidFill>
                <a:srgbClr val="E36C0A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FDE9D9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FDE9D9"/>
          </a:solidFill>
        </a:fill>
      </a:tcStyle>
    </a:band2V>
    <a:lastCol>
      <a:tcStyle>
        <a:tcBdr/>
        <a:fill>
          <a:solidFill>
            <a:srgbClr val="FABF8F"/>
          </a:solidFill>
        </a:fill>
      </a:tcStyle>
    </a:lastCol>
    <a:firstCol>
      <a:tcStyle>
        <a:tcBdr/>
        <a:fill>
          <a:solidFill>
            <a:srgbClr val="FABF8F"/>
          </a:solidFill>
        </a:fill>
      </a:tcStyle>
    </a:firstCol>
    <a:lastRow>
      <a:tcStyle>
        <a:tcBdr/>
        <a:fill>
          <a:solidFill>
            <a:srgbClr val="FABF8F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FABF8F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C5180FB-95D8-D2CE-2BD5-E97CE834A8CD}" styleName="Lined - Accent 6">
    <a:wholeTbl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FDE9E9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FDE9E9"/>
          </a:solidFill>
        </a:fill>
      </a:tcStyle>
    </a:band2V>
    <a:lastCol>
      <a:tcStyle>
        <a:tcBdr/>
        <a:fill>
          <a:solidFill>
            <a:srgbClr val="FABF8F"/>
          </a:solidFill>
        </a:fill>
      </a:tcStyle>
    </a:lastCol>
    <a:firstCol>
      <a:tcStyle>
        <a:tcBdr/>
        <a:fill>
          <a:solidFill>
            <a:srgbClr val="FABF8F"/>
          </a:solidFill>
        </a:fill>
      </a:tcStyle>
    </a:firstCol>
    <a:lastRow>
      <a:tcStyle>
        <a:tcBdr/>
        <a:fill>
          <a:solidFill>
            <a:srgbClr val="FABF8F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FABF8F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1D15F135-2030-C571-2FCA-58977F8AB1FD}" styleName="Bordered _ Lined - Accent 2">
    <a:wholeTbl>
      <a:tcStyle>
        <a:tcBdr>
          <a:left>
            <a:ln w="6349">
              <a:solidFill>
                <a:srgbClr val="943634"/>
              </a:solidFill>
            </a:ln>
          </a:left>
          <a:right>
            <a:ln w="6349">
              <a:solidFill>
                <a:srgbClr val="943634"/>
              </a:solidFill>
            </a:ln>
          </a:right>
          <a:top>
            <a:ln w="6349">
              <a:solidFill>
                <a:srgbClr val="943634"/>
              </a:solidFill>
            </a:ln>
          </a:top>
          <a:bottom>
            <a:ln w="6349">
              <a:solidFill>
                <a:srgbClr val="943634"/>
              </a:solidFill>
            </a:ln>
          </a:bottom>
          <a:insideH>
            <a:ln w="6349">
              <a:solidFill>
                <a:srgbClr val="943634"/>
              </a:solidFill>
            </a:ln>
          </a:insideH>
          <a:insideV>
            <a:ln w="6349">
              <a:solidFill>
                <a:srgbClr val="943634"/>
              </a:solidFill>
            </a:ln>
          </a:insideV>
        </a:tcBdr>
      </a:tcStyle>
    </a:wholeTbl>
    <a:band1H>
      <a:tcStyle>
        <a:tcBdr/>
      </a:tcStyle>
    </a:band1H>
    <a:band2H>
      <a:tcStyle>
        <a:tcBdr/>
        <a:fill>
          <a:solidFill>
            <a:srgbClr val="F2DBDB"/>
          </a:solidFill>
        </a:fill>
      </a:tcStyle>
    </a:band2H>
    <a:band1V>
      <a:tcStyle>
        <a:tcBdr/>
      </a:tcStyle>
    </a:band1V>
    <a:band2V>
      <a:tcStyle>
        <a:tcBdr/>
        <a:fill>
          <a:solidFill>
            <a:srgbClr val="F2DBDB"/>
          </a:solidFill>
        </a:fill>
      </a:tcStyle>
    </a:band2V>
    <a:lastCol>
      <a:tcStyle>
        <a:tcBdr/>
        <a:fill>
          <a:solidFill>
            <a:srgbClr val="D99594"/>
          </a:solidFill>
        </a:fill>
      </a:tcStyle>
    </a:lastCol>
    <a:firstCol>
      <a:tcStyle>
        <a:tcBdr/>
        <a:fill>
          <a:solidFill>
            <a:srgbClr val="D99594"/>
          </a:solidFill>
        </a:fill>
      </a:tcStyle>
    </a:firstCol>
    <a:lastRow>
      <a:tcStyle>
        <a:tcBdr/>
        <a:fill>
          <a:solidFill>
            <a:srgbClr val="D99594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rgbClr val="D99594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510E42B-81EE-7CCC-0186-E09295BEAD9B}" styleName="Bordered - Accent 4">
    <a:wholeTbl>
      <a:tcStyle>
        <a:tcBdr>
          <a:left>
            <a:ln w="6349">
              <a:solidFill>
                <a:srgbClr val="CCC0D9"/>
              </a:solidFill>
            </a:ln>
          </a:left>
          <a:right>
            <a:ln w="6349">
              <a:solidFill>
                <a:srgbClr val="CCC0D9"/>
              </a:solidFill>
            </a:ln>
          </a:right>
          <a:top>
            <a:ln w="6349">
              <a:solidFill>
                <a:srgbClr val="CCC0D9"/>
              </a:solidFill>
            </a:ln>
          </a:top>
          <a:bottom>
            <a:ln w="6349">
              <a:solidFill>
                <a:srgbClr val="CCC0D9"/>
              </a:solidFill>
            </a:ln>
          </a:bottom>
          <a:insideH>
            <a:ln w="6349">
              <a:solidFill>
                <a:srgbClr val="CCC0D9"/>
              </a:solidFill>
            </a:ln>
          </a:insideH>
          <a:insideV>
            <a:ln w="6349">
              <a:solidFill>
                <a:srgbClr val="CCC0D9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>
          <a:left>
            <a:ln w="28575">
              <a:solidFill>
                <a:srgbClr val="5F497A"/>
              </a:solidFill>
            </a:ln>
          </a:left>
        </a:tcBdr>
      </a:tcStyle>
    </a:lastCol>
    <a:firstCol>
      <a:tcStyle>
        <a:tcBdr>
          <a:right>
            <a:ln w="28575">
              <a:solidFill>
                <a:srgbClr val="5F497A"/>
              </a:solidFill>
            </a:ln>
          </a:right>
        </a:tcBdr>
      </a:tcStyle>
    </a:firstCol>
    <a:lastRow>
      <a:tcStyle>
        <a:tcBdr>
          <a:top>
            <a:ln w="28575">
              <a:solidFill>
                <a:srgbClr val="5F497A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28575">
              <a:solidFill>
                <a:srgbClr val="5F497A"/>
              </a:solidFill>
            </a:ln>
          </a:bottom>
        </a:tcBdr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theme" Target="theme/theme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Relationship Id="rId10" Type="http://schemas.openxmlformats.org/officeDocument/2006/relationships/slide" Target="slides/slide8.xml" 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extLst/>
        </p:spPr>
        <p:txBody>
          <a:bodyPr/>
          <a:lstStyle>
            <a:lvl1pPr algn="l">
              <a:defRPr sz="1200">
                <a:latin typeface="Arial" charset="0"/>
              </a:defRPr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userDrawn="1">
  <p:cSld name="Title Slide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ctrTitle" hasCustomPrompt="0"/>
          </p:nvPr>
        </p:nvSpPr>
        <p:spPr bwMode="auto">
          <a:xfrm>
            <a:off x="608400" y="1267200"/>
            <a:ext cx="8056800" cy="3020400"/>
          </a:xfrm>
        </p:spPr>
        <p:txBody>
          <a:bodyPr anchor="b"/>
          <a:lstStyle>
            <a:lvl1pPr algn="l">
              <a:defRPr sz="60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Title and Vertical Text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/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Vertical Title and Text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/>
          <p:nvPr isPhoto="0" userDrawn="0">
            <p:ph type="title" orient="vert" hasCustomPrompt="0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/>
          <p:nvPr isPhoto="0" userDrawn="0">
            <p:ph type="body" orient="vert" idx="1" hasCustomPrompt="0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Title and Content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/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Section Header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>
          <a:xfrm>
            <a:off x="1764000" y="1191600"/>
            <a:ext cx="6904800" cy="1724400"/>
          </a:xfrm>
        </p:spPr>
        <p:txBody>
          <a:bodyPr anchor="b"/>
          <a:lstStyle>
            <a:lvl1pPr algn="r">
              <a:defRPr sz="54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>
          <a:xfrm>
            <a:off x="3924000" y="3888000"/>
            <a:ext cx="4896000" cy="2419200"/>
          </a:xfrm>
        </p:spPr>
        <p:txBody>
          <a:bodyPr/>
          <a:lstStyle>
            <a:lvl1pPr marL="0" indent="0" algn="r">
              <a:buNone/>
              <a:defRPr sz="4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Two Content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/>
          <p:nvPr isPhoto="0" userDrawn="0">
            <p:ph sz="half" idx="1" hasCustomPrompt="0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/>
          <p:cNvSpPr/>
          <p:nvPr isPhoto="0" userDrawn="0">
            <p:ph sz="half" idx="2" hasCustomPrompt="0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6" name="Footer Placeholder 5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Comparison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/>
          <p:cNvSpPr/>
          <p:nvPr isPhoto="0" userDrawn="0">
            <p:ph sz="half" idx="2" hasCustomPrompt="0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/>
          <p:cNvSpPr/>
          <p:nvPr isPhoto="0" userDrawn="0">
            <p:ph type="body" sz="quarter" idx="3" hasCustomPrompt="0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/>
          <p:cNvSpPr/>
          <p:nvPr isPhoto="0" userDrawn="0">
            <p:ph sz="quarter" idx="4" hasCustomPrompt="0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8" name="Footer Placeholder 7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9" name="Slide Number Placeholder 8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Title Only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4" name="Footer Placeholder 3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5" name="Slide Number Placeholder 4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Blank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3" name="Footer Placeholder 2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" name="Slide Number Placeholder 3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Content with Caption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/>
          <p:nvPr isPhoto="0" userDrawn="0">
            <p:ph idx="1" hasCustomPrompt="0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/>
          <p:cNvSpPr/>
          <p:nvPr isPhoto="0" userDrawn="0">
            <p:ph type="body" sz="half" idx="2" hasCustomPrompt="0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6" name="Footer Placeholder 5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" preserve="1" showMasterPhAnim="0" type="blank" userDrawn="1">
  <p:cSld name="Picture with Caption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/>
          <p:cNvSpPr/>
          <p:nvPr isPhoto="0" userDrawn="0">
            <p:ph type="pic" idx="1" hasCustomPrompt="0"/>
          </p:nvPr>
        </p:nvSpPr>
        <p:spPr bwMode="auto"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4" name="Text Placeholder 3"/>
          <p:cNvSpPr/>
          <p:nvPr isPhoto="0" userDrawn="0">
            <p:ph type="body" sz="half" idx="2" hasCustomPrompt="0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</a:t>
            </a:r>
            <a:endParaRPr/>
          </a:p>
        </p:txBody>
      </p:sp>
      <p:sp>
        <p:nvSpPr>
          <p:cNvPr id="6" name="Footer Placeholder 5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0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0">
  <p:cSld name="">
    <p:bg>
      <p:bgPr shadeToTitle="0">
        <a:blipFill>
          <a:blip r:embed="rId1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/>
          <p:nvPr isPhoto="0" userDrawn="0">
            <p:ph type="title" hasCustomPrompt="0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/>
          <p:nvPr isPhoto="0" userDrawn="0">
            <p:ph type="dt" sz="half" idx="2" hasCustomPrompt="0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8EC678CE-9857-4734-9115-53321CEB7787}" type="datetimeFigureOut">
              <a:t>3/27/2014</a:t>
            </a:fld>
            <a:endParaRPr/>
          </a:p>
        </p:txBody>
      </p:sp>
      <p:sp>
        <p:nvSpPr>
          <p:cNvPr id="5" name="Footer Placeholder 4"/>
          <p:cNvSpPr/>
          <p:nvPr isPhoto="0" userDrawn="0">
            <p:ph type="ftr" sz="quarter" idx="3" hasCustomPrompt="0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/>
          </a:p>
        </p:txBody>
      </p:sp>
      <p:sp>
        <p:nvSpPr>
          <p:cNvPr id="6" name="Slide Number Placeholder 5"/>
          <p:cNvSpPr/>
          <p:nvPr isPhoto="0" userDrawn="0">
            <p:ph type="sldNum" sz="quarter" idx="4" hasCustomPrompt="0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 folHlink="folHlink" accent1="accent1" bg1="lt1" accent2="accent2" tx1="dk1" bg2="lt2" accent3="accent3" tx2="dk2" accent4="accent4" hlink="hlink" accent5="accent5" accent6="accent6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1" ftr="1" hdr="1" sldNum="1"/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</a:defRPr>
      </a:lvl1pPr>
      <a:lvl2pPr marL="685800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4pPr>
      <a:lvl5pPr marL="20574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5pPr>
      <a:lvl6pPr marL="25146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6pPr>
      <a:lvl7pPr marL="29718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7pPr>
      <a:lvl8pPr marL="34290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8pPr>
      <a:lvl9pPr marL="38862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/>
      </a:defPPr>
      <a:lvl1pPr marL="0" algn="l">
        <a:defRPr sz="1800">
          <a:solidFill>
            <a:schemeClr val="tx1"/>
          </a:solidFill>
          <a:latin typeface="+mn-lt"/>
        </a:defRPr>
      </a:lvl1pPr>
      <a:lvl2pPr marL="457200" algn="l">
        <a:defRPr sz="1800">
          <a:solidFill>
            <a:schemeClr val="tx1"/>
          </a:solidFill>
          <a:latin typeface="+mn-lt"/>
        </a:defRPr>
      </a:lvl2pPr>
      <a:lvl3pPr marL="914400" algn="l">
        <a:defRPr sz="1800">
          <a:solidFill>
            <a:schemeClr val="tx1"/>
          </a:solidFill>
          <a:latin typeface="+mn-lt"/>
        </a:defRPr>
      </a:lvl3pPr>
      <a:lvl4pPr marL="1371600" algn="l">
        <a:defRPr sz="1800">
          <a:solidFill>
            <a:schemeClr val="tx1"/>
          </a:solidFill>
          <a:latin typeface="+mn-lt"/>
        </a:defRPr>
      </a:lvl4pPr>
      <a:lvl5pPr marL="1828800" algn="l">
        <a:defRPr sz="1800">
          <a:solidFill>
            <a:schemeClr val="tx1"/>
          </a:solidFill>
          <a:latin typeface="+mn-lt"/>
        </a:defRPr>
      </a:lvl5pPr>
      <a:lvl6pPr marL="2286000" algn="l">
        <a:defRPr sz="1800">
          <a:solidFill>
            <a:schemeClr val="tx1"/>
          </a:solidFill>
          <a:latin typeface="+mn-lt"/>
        </a:defRPr>
      </a:lvl6pPr>
      <a:lvl7pPr marL="2743200" algn="l">
        <a:defRPr sz="1800">
          <a:solidFill>
            <a:schemeClr val="tx1"/>
          </a:solidFill>
          <a:latin typeface="+mn-lt"/>
        </a:defRPr>
      </a:lvl7pPr>
      <a:lvl8pPr marL="3200400" algn="l">
        <a:defRPr sz="1800">
          <a:solidFill>
            <a:schemeClr val="tx1"/>
          </a:solidFill>
          <a:latin typeface="+mn-lt"/>
        </a:defRPr>
      </a:lvl8pPr>
      <a:lvl9pPr marL="3657600" algn="l">
        <a:defRPr sz="180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teamlab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ctr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8000" b="1"/>
              <a:t>How They </a:t>
            </a:r>
            <a:r>
              <a:rPr sz="8000"/>
              <a:t/>
            </a:r>
            <a:r>
              <a:rPr sz="8000"/>
              <a:t/>
            </a:r>
            <a:br/>
            <a:r>
              <a:rPr sz="6600"/>
              <a:t>Throw Out</a:t>
            </a:r>
            <a:r>
              <a:rPr sz="6600"/>
              <a:t/>
            </a:r>
            <a:br/>
            <a:r>
              <a:rPr sz="6600"/>
              <a:t>a Challenge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5500" b="1"/>
              <a:t>American Indians </a:t>
            </a:r>
            <a:r>
              <a:rPr sz="4700"/>
              <a:t>(XVII century)</a:t>
            </a:r>
            <a:endParaRPr/>
          </a:p>
        </p:txBody>
      </p:sp>
      <p:sp>
        <p:nvSpPr>
          <p:cNvPr id="5" name="Text Placeholder 4"/>
          <p:cNvSpPr/>
          <p:nvPr isPhoto="0" userDrawn="0">
            <p:ph type="body" idx="1" hasCustomPrompt="0"/>
          </p:nvPr>
        </p:nvSpPr>
        <p:spPr bwMode="auto">
          <a:xfrm>
            <a:off x="3833446" y="3888000"/>
            <a:ext cx="4986554" cy="2419200"/>
          </a:xfrm>
        </p:spPr>
        <p:txBody>
          <a:bodyPr/>
          <a:lstStyle/>
          <a:p>
            <a:pPr lvl="0">
              <a:defRPr/>
            </a:pPr>
            <a:r>
              <a:rPr/>
              <a:t>put a tomahawk </a:t>
            </a:r>
            <a:endParaRPr/>
          </a:p>
          <a:p>
            <a:pPr lvl="0">
              <a:defRPr/>
            </a:pPr>
            <a:r>
              <a:rPr/>
              <a:t>on the ground in the rival’s camp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b="1"/>
              <a:t>European Knights</a:t>
            </a:r>
            <a:r>
              <a:rPr b="1"/>
              <a:t/>
            </a:r>
            <a:br/>
            <a:r>
              <a:rPr sz="4800"/>
              <a:t>(XII-XVI centuries)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threw a glove</a:t>
            </a:r>
            <a:endParaRPr/>
          </a:p>
          <a:p>
            <a:pPr lvl="0">
              <a:defRPr/>
            </a:pPr>
            <a:r>
              <a:rPr/>
              <a:t>in the rival’s face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>
          <a:xfrm>
            <a:off x="483576" y="1191600"/>
            <a:ext cx="8185224" cy="1724400"/>
          </a:xfrm>
        </p:spPr>
        <p:txBody>
          <a:bodyPr/>
          <a:lstStyle/>
          <a:p>
            <a:pPr lvl="0">
              <a:defRPr/>
            </a:pPr>
            <a:r>
              <a:rPr b="1"/>
              <a:t>African Yoruba tribes</a:t>
            </a:r>
            <a:r>
              <a:rPr b="1"/>
              <a:t/>
            </a:r>
            <a:br/>
            <a:endParaRPr b="1"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sent a single </a:t>
            </a:r>
            <a:endParaRPr/>
          </a:p>
          <a:p>
            <a:pPr lvl="0">
              <a:defRPr/>
            </a:pPr>
            <a:r>
              <a:rPr/>
              <a:t>Cypraea</a:t>
            </a:r>
            <a:r>
              <a:rPr/>
              <a:t> shell</a:t>
            </a:r>
            <a:endParaRPr/>
          </a:p>
          <a:p>
            <a:pPr lvl="0">
              <a:defRPr/>
            </a:pPr>
            <a:r>
              <a:rPr/>
              <a:t>to the rivals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b="1"/>
              <a:t>English gentlemen</a:t>
            </a:r>
            <a:r>
              <a:rPr b="1"/>
              <a:t/>
            </a:r>
            <a:br/>
            <a:r>
              <a:rPr sz="4800"/>
              <a:t>(XVII century)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sent a polite note</a:t>
            </a:r>
            <a:endParaRPr/>
          </a:p>
          <a:p>
            <a:pPr lvl="0">
              <a:defRPr/>
            </a:pPr>
            <a:r>
              <a:rPr/>
              <a:t>with the challenge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6000" b="1"/>
              <a:t>Japan samurais</a:t>
            </a:r>
            <a:r>
              <a:rPr sz="6000" b="1"/>
              <a:t/>
            </a:r>
            <a:br/>
            <a:r>
              <a:rPr sz="4800"/>
              <a:t>(XII-XVII centuries)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>
          <a:xfrm>
            <a:off x="2910254" y="3888001"/>
            <a:ext cx="5909746" cy="2029222"/>
          </a:xfrm>
        </p:spPr>
        <p:txBody>
          <a:bodyPr/>
          <a:lstStyle/>
          <a:p>
            <a:pPr lvl="0">
              <a:defRPr/>
            </a:pPr>
            <a:r>
              <a:rPr/>
              <a:t>clattered their guards</a:t>
            </a:r>
            <a:endParaRPr/>
          </a:p>
          <a:p>
            <a:pPr lvl="0">
              <a:defRPr/>
            </a:pPr>
            <a:r>
              <a:rPr/>
              <a:t>against sheath to attract</a:t>
            </a:r>
            <a:endParaRPr/>
          </a:p>
          <a:p>
            <a:pPr lvl="0">
              <a:defRPr/>
            </a:pPr>
            <a:r>
              <a:rPr/>
              <a:t>the rival’s attention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6000" b="1"/>
              <a:t>Office plankton</a:t>
            </a:r>
            <a:r>
              <a:rPr sz="6000" b="1"/>
              <a:t/>
            </a:r>
            <a:br/>
            <a:r>
              <a:rPr sz="4800"/>
              <a:t>(XXI century)</a:t>
            </a:r>
            <a:endParaRPr/>
          </a:p>
        </p:txBody>
      </p:sp>
      <p:sp>
        <p:nvSpPr>
          <p:cNvPr id="3" name="Text Placeholder 2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3600"/>
              <a:t>send emails with</a:t>
            </a:r>
            <a:endParaRPr/>
          </a:p>
          <a:p>
            <a:pPr lvl="0">
              <a:defRPr/>
            </a:pPr>
            <a:r>
              <a:rPr sz="3600"/>
              <a:t>the Challenge subject</a:t>
            </a:r>
            <a:endParaRPr/>
          </a:p>
          <a:p>
            <a:pPr lvl="0">
              <a:defRPr/>
            </a:pPr>
            <a:r>
              <a:rPr sz="3600"/>
              <a:t>to their competitors</a:t>
            </a:r>
            <a:endParaRPr/>
          </a:p>
          <a:p>
            <a:pPr lvl="0">
              <a:defRPr/>
            </a:pPr>
            <a:endParaRPr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1">
  <p:cSld name="">
    <p:spTree>
      <p:nvGrpSpPr>
        <p:cNvPr id="1" name="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/>
          <p:nvPr isPhoto="0" userDrawn="0">
            <p:ph type="title" hasCustomPrompt="0"/>
          </p:nvPr>
        </p:nvSpPr>
        <p:spPr bwMode="auto">
          <a:xfrm>
            <a:off x="628650" y="1358657"/>
            <a:ext cx="7886700" cy="3063874"/>
          </a:xfrm>
        </p:spPr>
        <p:txBody>
          <a:bodyPr/>
          <a:lstStyle/>
          <a:p>
            <a:pPr lvl="0" algn="ctr">
              <a:defRPr/>
            </a:pPr>
            <a:r>
              <a:rPr sz="8800"/>
              <a:t>TeamLab</a:t>
            </a:r>
            <a:r>
              <a:rPr sz="8800"/>
              <a:t> </a:t>
            </a:r>
            <a:r>
              <a:rPr/>
              <a:t/>
            </a:r>
            <a:r>
              <a:rPr/>
              <a:t/>
            </a:r>
            <a:br/>
            <a:r>
              <a:rPr sz="6600"/>
              <a:t>stands for Peace</a:t>
            </a:r>
            <a:endParaRPr/>
          </a:p>
        </p:txBody>
      </p:sp>
      <p:sp>
        <p:nvSpPr>
          <p:cNvPr id="5" name="Content Placeholder 4"/>
          <p:cNvSpPr/>
          <p:nvPr isPhoto="0" userDrawn="0">
            <p:ph idx="1" hasCustomPrompt="0"/>
          </p:nvPr>
        </p:nvSpPr>
        <p:spPr bwMode="auto">
          <a:xfrm>
            <a:off x="628650" y="4703884"/>
            <a:ext cx="7886700" cy="624254"/>
          </a:xfrm>
        </p:spPr>
        <p:txBody>
          <a:bodyPr/>
          <a:lstStyle/>
          <a:p>
            <a:pPr marL="0" lvl="0" indent="0" algn="ctr">
              <a:buNone/>
              <a:defRPr/>
            </a:pPr>
            <a:r>
              <a:rPr sz="3200" u="sng">
                <a:solidFill>
                  <a:schemeClr val="hlink"/>
                </a:solidFill>
                <a:hlinkClick r:id="rId3"/>
              </a:rPr>
              <a:t>www.teamlab.com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Custom 9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E7E6E6"/>
      </a:folHlink>
    </a:clrScheme>
    <a:fontScheme name="Georgia">
      <a:majorFont>
        <a:latin typeface="Georgia"/>
        <a:ea typeface="Arial"/>
        <a:cs typeface="Arial"/>
      </a:majorFont>
      <a:minorFont>
        <a:latin typeface="Georgia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Teamlab Office</Application>
  <PresentationFormat>On-screen Show (4:3)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Teamlab Office</Company>
  <LinksUpToDate>0</LinksUpToDate>
  <SharedDoc>0</SharedDoc>
  <HyperlinksChanged>0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Slide 1</dc:title>
  <dc:creator>Teamlab Office</dc:creator>
  <cp:lastModifiedBy>Teamlab Office</cp:lastModifiedBy>
  <cp:revision>1</cp:revision>
</cp:coreProperties>
</file>